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9" roundtripDataSignature="AMtx7mjz20VpsD8P5jBKCpjDAZG/RQuY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7842880-16A9-4CCF-94E6-CD35E0876AAC}">
  <a:tblStyle styleId="{37842880-16A9-4CCF-94E6-CD35E0876AA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3798D41C-CBEC-4F3F-975E-4C44A77ECEE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customschemas.google.com/relationships/presentationmetadata" Target="meta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2cfc34ba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Intro should take 30 seconds</a:t>
            </a:r>
            <a:endParaRPr/>
          </a:p>
        </p:txBody>
      </p:sp>
      <p:sp>
        <p:nvSpPr>
          <p:cNvPr id="56" name="Google Shape;56;g32cfc34ba83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febd0cefb_3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febd0cefb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32febd0cefb_3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ff2348313_0_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ff2348313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32ff2348313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63" name="Google Shape;6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69" name="Google Shape;6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-- Save discussion for subsystem update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>
                <a:latin typeface="Arial"/>
                <a:ea typeface="Arial"/>
                <a:cs typeface="Arial"/>
                <a:sym typeface="Arial"/>
              </a:rPr>
              <a:t>-- Save detail for execution plan &amp; validation plan status</a:t>
            </a:r>
            <a:endParaRPr/>
          </a:p>
        </p:txBody>
      </p:sp>
      <p:sp>
        <p:nvSpPr>
          <p:cNvPr id="76" name="Google Shape;7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2febd0cefb_3_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2febd0cefb_3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32febd0cefb_3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9" name="Google Shape;8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2febd0cefb_3_1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2febd0cefb_3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32febd0cefb_3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2febd0cefb_3_2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2febd0cefb_3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32febd0cefb_3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0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7" name="Google Shape;2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2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2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2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3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4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5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2cfc34ba83_0_0"/>
          <p:cNvSpPr txBox="1"/>
          <p:nvPr>
            <p:ph type="ctrTitle"/>
          </p:nvPr>
        </p:nvSpPr>
        <p:spPr>
          <a:xfrm>
            <a:off x="1619250" y="3814625"/>
            <a:ext cx="7302600" cy="22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Arial"/>
              <a:buNone/>
            </a:pPr>
            <a:r>
              <a:rPr lang="en-US"/>
              <a:t>Team 1: ADC Resolution vs. Sensorless Motor Control Performance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2932"/>
              <a:buFont typeface="Arial"/>
              <a:buNone/>
            </a:pPr>
            <a:r>
              <a:rPr lang="en-US"/>
              <a:t>Bi-Weekly Update 2</a:t>
            </a:r>
            <a:br>
              <a:rPr lang="en-US"/>
            </a:br>
            <a:r>
              <a:rPr lang="en-US" sz="2455"/>
              <a:t>Cristian Ornelas, Tyler Hawkins, Tamara Basfar, John King</a:t>
            </a:r>
            <a:br>
              <a:rPr lang="en-US" sz="2455"/>
            </a:br>
            <a:r>
              <a:rPr lang="en-US" sz="2455"/>
              <a:t>Sponsor: Kevin Allen (Texas Instruments)</a:t>
            </a:r>
            <a:br>
              <a:rPr lang="en-US" sz="2455"/>
            </a:br>
            <a:r>
              <a:rPr lang="en-US" sz="2455"/>
              <a:t>TA: Fahrettin Ay</a:t>
            </a:r>
            <a:br>
              <a:rPr lang="en-US" sz="2455"/>
            </a:br>
            <a:endParaRPr sz="2455"/>
          </a:p>
        </p:txBody>
      </p:sp>
      <p:pic>
        <p:nvPicPr>
          <p:cNvPr descr="DLCOE_logo_HWHT.png" id="59" name="Google Shape;59;g32cfc34ba83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g32cfc34ba83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63568">
            <a:off x="-1132850" y="77925"/>
            <a:ext cx="6440051" cy="362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2febd0cefb_3_0"/>
          <p:cNvSpPr txBox="1"/>
          <p:nvPr>
            <p:ph type="title"/>
          </p:nvPr>
        </p:nvSpPr>
        <p:spPr>
          <a:xfrm>
            <a:off x="394700" y="7679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Validation Plan </a:t>
            </a:r>
            <a:endParaRPr/>
          </a:p>
        </p:txBody>
      </p:sp>
      <p:graphicFrame>
        <p:nvGraphicFramePr>
          <p:cNvPr id="119" name="Google Shape;119;g32febd0cefb_3_0"/>
          <p:cNvGraphicFramePr/>
          <p:nvPr/>
        </p:nvGraphicFramePr>
        <p:xfrm>
          <a:off x="1528750" y="1866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{3798D41C-CBEC-4F3F-975E-4C44A77ECEE0}</a:tableStyleId>
              </a:tblPr>
              <a:tblGrid>
                <a:gridCol w="1485900"/>
                <a:gridCol w="2562225"/>
                <a:gridCol w="1257300"/>
                <a:gridCol w="781050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Task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Specification 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Result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Owner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Porting Solution onto F28p65x board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/>
                        <a:t>Ported motor control software onto f28p65x board successfully a</a:t>
                      </a:r>
                      <a:r>
                        <a:rPr lang="en-US" sz="1200"/>
                        <a:t>ccording to the Universal Motor control guide 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PASSED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All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16 Bit ADC resolution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The system correctly operates using 16-bit ADC resolution according to The Universal Motor control guide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UNTESTED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Cristian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64-bit Floating point operation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The system Correctly Operates using 64-bit Floating Point  according to The Universal Motor control guide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UNTESTED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Case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Enable oversampling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The system Correctly Operates while oversampling is enabled according to The Universal Motor control guide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UNTESTED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Tamara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12 Bit &amp; 16 Bit ADC resolution Support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The system correctly operates using either 12-bit or 16-bit ADC resolutions according to The Universal Motor control guide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UNTESTED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Cristian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2ff2348313_0_7"/>
          <p:cNvSpPr txBox="1"/>
          <p:nvPr>
            <p:ph type="title"/>
          </p:nvPr>
        </p:nvSpPr>
        <p:spPr>
          <a:xfrm>
            <a:off x="394700" y="767977"/>
            <a:ext cx="82296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Validation Plan </a:t>
            </a:r>
            <a:endParaRPr/>
          </a:p>
        </p:txBody>
      </p:sp>
      <p:graphicFrame>
        <p:nvGraphicFramePr>
          <p:cNvPr id="126" name="Google Shape;126;g32ff2348313_0_7"/>
          <p:cNvGraphicFramePr/>
          <p:nvPr/>
        </p:nvGraphicFramePr>
        <p:xfrm>
          <a:off x="1528750" y="1779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{3798D41C-CBEC-4F3F-975E-4C44A77ECEE0}</a:tableStyleId>
              </a:tblPr>
              <a:tblGrid>
                <a:gridCol w="1485900"/>
                <a:gridCol w="2562225"/>
                <a:gridCol w="1257300"/>
                <a:gridCol w="781050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Task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Specification 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Result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/>
                        <a:t>Owner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32-bit &amp; 64-bit Floating point operation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The system Correctly Operates using either 32-bit or 64-bit Floating Point according to The Universal Motor control guide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UNTESTED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Tyler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Test data acquisition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The system Correctly gathers test data for the following parameters: speed ripple, speed step, and load step. Able to be graphed and differences should be able to be seen.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UNTESTED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Tyler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Test 12 vs 16 Bit performance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Test the performance of 12-bit and 16-bit ADC resolutions: speed ripple, speed step, load step.</a:t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UNTESTED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Cristian 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Test 32-bit &amp; 64-bit Floating-point performance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Test the performance of 32-bit and 64-bit ADC Floating point operations: speed ripple, speed step, load step.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UNTESTED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Case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Test the performance of oversampling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Test the effectiveness of oversampling: speed ripple, speed step, load step.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UNTESTED</a:t>
                      </a:r>
                      <a:endParaRPr sz="1200"/>
                    </a:p>
                  </a:txBody>
                  <a:tcPr marT="63500" marB="63500" marR="63500" marL="63500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Tamara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"/>
          <p:cNvSpPr txBox="1"/>
          <p:nvPr>
            <p:ph idx="1" type="body"/>
          </p:nvPr>
        </p:nvSpPr>
        <p:spPr>
          <a:xfrm>
            <a:off x="457200" y="1390495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3400"/>
              <a:t>Thanks &amp; Gig’em</a:t>
            </a:r>
            <a:endParaRPr b="1" sz="3400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 sz="3000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3000"/>
              <a:t>Team 1: ADC Resolution vs. Sensorless Motor Control Performance</a:t>
            </a:r>
            <a:endParaRPr b="1" sz="3000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 </a:t>
            </a:r>
            <a:endParaRPr/>
          </a:p>
        </p:txBody>
      </p:sp>
      <p:sp>
        <p:nvSpPr>
          <p:cNvPr id="66" name="Google Shape;66;p2"/>
          <p:cNvSpPr txBox="1"/>
          <p:nvPr>
            <p:ph idx="1" type="body"/>
          </p:nvPr>
        </p:nvSpPr>
        <p:spPr>
          <a:xfrm>
            <a:off x="774450" y="2412550"/>
            <a:ext cx="7595100" cy="35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Problem: </a:t>
            </a:r>
            <a:r>
              <a:rPr lang="en-US" sz="2800"/>
              <a:t>How do </a:t>
            </a:r>
            <a:r>
              <a:rPr lang="en-US" sz="2800"/>
              <a:t>different</a:t>
            </a:r>
            <a:r>
              <a:rPr lang="en-US" sz="2800"/>
              <a:t> </a:t>
            </a:r>
            <a:r>
              <a:rPr lang="en-US" sz="2800"/>
              <a:t>configurations</a:t>
            </a:r>
            <a:r>
              <a:rPr lang="en-US" sz="2800"/>
              <a:t> of </a:t>
            </a:r>
            <a:r>
              <a:rPr lang="en-US" sz="2800"/>
              <a:t>sensorless</a:t>
            </a:r>
            <a:r>
              <a:rPr lang="en-US" sz="2800"/>
              <a:t> motor </a:t>
            </a:r>
            <a:r>
              <a:rPr lang="en-US" sz="2800"/>
              <a:t>control</a:t>
            </a:r>
            <a:r>
              <a:rPr lang="en-US" sz="2800"/>
              <a:t> </a:t>
            </a:r>
            <a:r>
              <a:rPr lang="en-US" sz="2800"/>
              <a:t>affect</a:t>
            </a:r>
            <a:r>
              <a:rPr lang="en-US" sz="2800"/>
              <a:t> </a:t>
            </a:r>
            <a:r>
              <a:rPr lang="en-US" sz="2800"/>
              <a:t>performance?</a:t>
            </a:r>
            <a:endParaRPr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/>
          </a:p>
          <a:p>
            <a:pPr indent="-2286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t/>
            </a:r>
            <a:endParaRPr b="1" sz="2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Solution:</a:t>
            </a:r>
            <a:r>
              <a:rPr lang="en-US" sz="2800"/>
              <a:t> Port the universal motor control software to one of TI’s newest c2000 devices. Develop updated configurations of the </a:t>
            </a:r>
            <a:r>
              <a:rPr lang="en-US" sz="2800"/>
              <a:t>universal</a:t>
            </a:r>
            <a:r>
              <a:rPr lang="en-US" sz="2800"/>
              <a:t> solution, and test the effects on sensorless control performance. </a:t>
            </a:r>
            <a:endParaRPr sz="2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/>
          <p:nvPr>
            <p:ph type="title"/>
          </p:nvPr>
        </p:nvSpPr>
        <p:spPr>
          <a:xfrm>
            <a:off x="603025" y="896302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56"/>
              <a:buFont typeface="Arial"/>
              <a:buNone/>
            </a:pPr>
            <a:r>
              <a:rPr lang="en-US"/>
              <a:t>Project/Subsystem Overview</a:t>
            </a:r>
            <a:endParaRPr/>
          </a:p>
        </p:txBody>
      </p:sp>
      <p:pic>
        <p:nvPicPr>
          <p:cNvPr id="72" name="Google Shape;7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9175" y="2526750"/>
            <a:ext cx="4400326" cy="260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875" y="1916500"/>
            <a:ext cx="4180126" cy="4568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</a:t>
            </a:r>
            <a:endParaRPr/>
          </a:p>
        </p:txBody>
      </p:sp>
      <p:graphicFrame>
        <p:nvGraphicFramePr>
          <p:cNvPr id="79" name="Google Shape;79;p4"/>
          <p:cNvGraphicFramePr/>
          <p:nvPr/>
        </p:nvGraphicFramePr>
        <p:xfrm>
          <a:off x="230909" y="27869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{37842880-16A9-4CCF-94E6-CD35E0876AAC}</a:tableStyleId>
              </a:tblPr>
              <a:tblGrid>
                <a:gridCol w="1058850"/>
                <a:gridCol w="1054675"/>
                <a:gridCol w="1083700"/>
                <a:gridCol w="1143950"/>
                <a:gridCol w="1195850"/>
                <a:gridCol w="1143100"/>
                <a:gridCol w="931000"/>
                <a:gridCol w="960225"/>
              </a:tblGrid>
              <a:tr h="1387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Port motor control solution to F28P65x Board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(completed </a:t>
                      </a:r>
                      <a:r>
                        <a:rPr lang="en-US" sz="1300"/>
                        <a:t>1/30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Modify software to enable data capture (to complete by 2/20)</a:t>
                      </a:r>
                      <a:endParaRPr sz="1300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Modify software for ADC resolution (12/16) bit</a:t>
                      </a:r>
                      <a:endParaRPr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(to complete by 3/6)</a:t>
                      </a:r>
                      <a:endParaRPr sz="1300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Modify software to run using 32/64 bit floating point</a:t>
                      </a:r>
                      <a:endParaRPr sz="1300"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(to complete by 3/6)</a:t>
                      </a:r>
                      <a:endParaRPr sz="1300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Modify software to enable oversampling </a:t>
                      </a: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(to complete by 3/6)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Test full software </a:t>
                      </a: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compatibility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(to complete by 3/24)</a:t>
                      </a: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  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Full </a:t>
                      </a:r>
                      <a:r>
                        <a:rPr lang="en-US" sz="1300"/>
                        <a:t>system</a:t>
                      </a:r>
                      <a:r>
                        <a:rPr lang="en-US" sz="1300"/>
                        <a:t> </a:t>
                      </a:r>
                      <a:r>
                        <a:rPr lang="en-US" sz="1300" u="none" cap="none" strike="noStrike"/>
                        <a:t>Validation/ testing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3</a:t>
                      </a:r>
                      <a:r>
                        <a:rPr lang="en-US" sz="1300" u="none" cap="none" strike="noStrike"/>
                        <a:t>/</a:t>
                      </a:r>
                      <a:r>
                        <a:rPr lang="en-US" sz="1300"/>
                        <a:t>27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Demo and Report 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4</a:t>
                      </a:r>
                      <a:r>
                        <a:rPr lang="en-US" sz="1300" u="none" cap="none" strike="noStrike"/>
                        <a:t>/</a:t>
                      </a:r>
                      <a:r>
                        <a:rPr lang="en-US" sz="1300"/>
                        <a:t>21</a:t>
                      </a:r>
                      <a:r>
                        <a:rPr lang="en-US" sz="1300" u="none" cap="none" strike="noStrike"/>
                        <a:t>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2febd0cefb_3_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Floating Point Values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Case King</a:t>
            </a:r>
            <a:endParaRPr sz="2980"/>
          </a:p>
        </p:txBody>
      </p:sp>
      <p:graphicFrame>
        <p:nvGraphicFramePr>
          <p:cNvPr id="86" name="Google Shape;86;g32febd0cefb_3_7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{37842880-16A9-4CCF-94E6-CD35E0876AAC}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11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Validated the Estimator Code from the ported solution.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The Code has been mapped out and all areas that will require updating have been marked.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I plan on creating a new copy that will allow the code to run in float 64 parameters.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12/16 Bit ADC </a:t>
            </a:r>
            <a:r>
              <a:rPr lang="en-US"/>
              <a:t>Resolution</a:t>
            </a:r>
            <a:r>
              <a:rPr lang="en-US"/>
              <a:t>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Cristian Ornelas</a:t>
            </a:r>
            <a:endParaRPr sz="2980"/>
          </a:p>
        </p:txBody>
      </p:sp>
      <p:graphicFrame>
        <p:nvGraphicFramePr>
          <p:cNvPr id="92" name="Google Shape;92;p5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{37842880-16A9-4CCF-94E6-CD35E0876AAC}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12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Validated the ADC code of the ported solution and </a:t>
                      </a:r>
                      <a:r>
                        <a:rPr lang="en-US" sz="1800"/>
                        <a:t>successfully</a:t>
                      </a:r>
                      <a:r>
                        <a:rPr lang="en-US" sz="1800"/>
                        <a:t> ported the sensorless motor control to the new c2000 board as a team. 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Mapped out the spots in each file where the 12-bit needs to be interchangeable with 16-bit adc resolution. 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I plan on </a:t>
                      </a:r>
                      <a:r>
                        <a:rPr lang="en-US" sz="1800"/>
                        <a:t>continue</a:t>
                      </a:r>
                      <a:r>
                        <a:rPr lang="en-US" sz="1800"/>
                        <a:t> </a:t>
                      </a:r>
                      <a:r>
                        <a:rPr lang="en-US" sz="1800"/>
                        <a:t>updating</a:t>
                      </a:r>
                      <a:r>
                        <a:rPr lang="en-US" sz="1800"/>
                        <a:t> the code so that 16-bit adc resolution can be implemented along with 12-bit adc resolution. 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2febd0cefb_3_1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Oversampling 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Tamara Basfar</a:t>
            </a:r>
            <a:endParaRPr sz="2980"/>
          </a:p>
        </p:txBody>
      </p:sp>
      <p:graphicFrame>
        <p:nvGraphicFramePr>
          <p:cNvPr id="99" name="Google Shape;99;g32febd0cefb_3_19"/>
          <p:cNvGraphicFramePr/>
          <p:nvPr/>
        </p:nvGraphicFramePr>
        <p:xfrm>
          <a:off x="685800" y="2186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{37842880-16A9-4CCF-94E6-CD35E0876AAC}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12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-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Validated the PWM code of the ported solution and successfully ported the sensorless motor control to the new c2000 board as a team.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-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identified sections where oversampling should be enabled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Have a working version of the sensorless solution with oversampling enabled 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-"/>
                      </a:pPr>
                      <a:r>
                        <a:rPr lang="en-US" sz="1800"/>
                        <a:t>comparing performance 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febd0cefb_3_28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Test Data Acquisition 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00"/>
              <a:t>Tyler Hawkins</a:t>
            </a:r>
            <a:endParaRPr sz="1700"/>
          </a:p>
        </p:txBody>
      </p:sp>
      <p:graphicFrame>
        <p:nvGraphicFramePr>
          <p:cNvPr id="106" name="Google Shape;106;g32febd0cefb_3_28"/>
          <p:cNvGraphicFramePr/>
          <p:nvPr/>
        </p:nvGraphicFramePr>
        <p:xfrm>
          <a:off x="685800" y="2241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{37842880-16A9-4CCF-94E6-CD35E0876AAC}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10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-Solution </a:t>
                      </a:r>
                      <a:r>
                        <a:rPr lang="en-US" sz="1800"/>
                        <a:t>successfully</a:t>
                      </a:r>
                      <a:r>
                        <a:rPr lang="en-US" sz="1800"/>
                        <a:t> ported to F28P65X C2000 device.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-Identified n</a:t>
                      </a:r>
                      <a:r>
                        <a:rPr lang="en-US" sz="1800"/>
                        <a:t>ecessary</a:t>
                      </a:r>
                      <a:r>
                        <a:rPr lang="en-US" sz="1800"/>
                        <a:t> control </a:t>
                      </a:r>
                      <a:r>
                        <a:rPr lang="en-US" sz="1800"/>
                        <a:t>parameters</a:t>
                      </a:r>
                      <a:r>
                        <a:rPr lang="en-US" sz="1800"/>
                        <a:t> to identify </a:t>
                      </a:r>
                      <a:r>
                        <a:rPr lang="en-US" sz="1800"/>
                        <a:t>performance</a:t>
                      </a:r>
                      <a:r>
                        <a:rPr lang="en-US" sz="1800"/>
                        <a:t> changes within the code.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Develop</a:t>
                      </a:r>
                      <a:r>
                        <a:rPr lang="en-US" sz="1800"/>
                        <a:t> a </a:t>
                      </a:r>
                      <a:r>
                        <a:rPr lang="en-US" sz="1800"/>
                        <a:t>system</a:t>
                      </a:r>
                      <a:r>
                        <a:rPr lang="en-US" sz="1800"/>
                        <a:t> to </a:t>
                      </a:r>
                      <a:r>
                        <a:rPr lang="en-US" sz="1800"/>
                        <a:t>capture</a:t>
                      </a:r>
                      <a:r>
                        <a:rPr lang="en-US" sz="1800"/>
                        <a:t> motor control data for testing and comparison. By next update </a:t>
                      </a:r>
                      <a:r>
                        <a:rPr lang="en-US" sz="1800"/>
                        <a:t>graphs</a:t>
                      </a:r>
                      <a:r>
                        <a:rPr lang="en-US" sz="1800"/>
                        <a:t> </a:t>
                      </a:r>
                      <a:r>
                        <a:rPr lang="en-US" sz="1800"/>
                        <a:t>should</a:t>
                      </a:r>
                      <a:r>
                        <a:rPr lang="en-US" sz="1800"/>
                        <a:t> be able to be created using gather data from motor control.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Execution Plan</a:t>
            </a:r>
            <a:endParaRPr/>
          </a:p>
        </p:txBody>
      </p:sp>
      <p:pic>
        <p:nvPicPr>
          <p:cNvPr id="112" name="Google Shape;11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625" y="1700477"/>
            <a:ext cx="8040760" cy="485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Nowka, Kevin J.</dc:creator>
</cp:coreProperties>
</file>